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23" d="100"/>
          <a:sy n="23" d="100"/>
        </p:scale>
        <p:origin x="3138" y="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JK8IxvPE3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—Key Battles—</a:t>
            </a:r>
            <a:br>
              <a:rPr lang="en-US" sz="3600" dirty="0" smtClean="0"/>
            </a:br>
            <a:r>
              <a:rPr lang="en-US" sz="3600" dirty="0" smtClean="0"/>
              <a:t>The Civil War </a:t>
            </a:r>
            <a:br>
              <a:rPr lang="en-US" sz="3600" dirty="0" smtClean="0"/>
            </a:br>
            <a:r>
              <a:rPr lang="en-US" sz="3600" dirty="0" smtClean="0"/>
              <a:t>(1861-1865)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American Pageant,</a:t>
            </a:r>
          </a:p>
          <a:p>
            <a:r>
              <a:rPr lang="en-US" dirty="0" smtClean="0">
                <a:hlinkClick r:id="rId2"/>
              </a:rPr>
              <a:t>Chapters 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7" y="2587540"/>
            <a:ext cx="9453486" cy="80168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ivil war batt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 bwMode="auto">
          <a:xfrm>
            <a:off x="0" y="-72589"/>
            <a:ext cx="12192000" cy="6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871924">
            <a:off x="0" y="640080"/>
            <a:ext cx="5608320" cy="231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Deadliest War in U.S. History—over 600,000 Deaths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87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Victory for the South</a:t>
            </a:r>
          </a:p>
          <a:p>
            <a:endParaRPr lang="en-US" dirty="0"/>
          </a:p>
          <a:p>
            <a:r>
              <a:rPr lang="en-US" dirty="0" smtClean="0"/>
              <a:t>Thought to be a 90-day war</a:t>
            </a:r>
          </a:p>
          <a:p>
            <a:pPr lvl="1"/>
            <a:r>
              <a:rPr lang="en-US" dirty="0" smtClean="0"/>
              <a:t>Bull Run proves otherwise</a:t>
            </a:r>
          </a:p>
          <a:p>
            <a:endParaRPr lang="en-US" dirty="0"/>
          </a:p>
          <a:p>
            <a:r>
              <a:rPr lang="en-US" dirty="0" smtClean="0"/>
              <a:t>Victory for the South</a:t>
            </a:r>
          </a:p>
          <a:p>
            <a:pPr lvl="1"/>
            <a:r>
              <a:rPr lang="en-US" dirty="0" smtClean="0"/>
              <a:t>Early on—South has more victories than the North</a:t>
            </a:r>
            <a:endParaRPr lang="en-US" dirty="0"/>
          </a:p>
        </p:txBody>
      </p:sp>
      <p:pic>
        <p:nvPicPr>
          <p:cNvPr id="3074" name="Picture 2" descr="Image result for battle of Bull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32" y="3297230"/>
            <a:ext cx="4758267" cy="35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onewall jack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56" y="1"/>
            <a:ext cx="3386343" cy="32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Anaconda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58325" cy="3318936"/>
          </a:xfrm>
        </p:spPr>
        <p:txBody>
          <a:bodyPr/>
          <a:lstStyle/>
          <a:p>
            <a:r>
              <a:rPr lang="en-US" dirty="0" smtClean="0"/>
              <a:t>Anaconda Plan</a:t>
            </a:r>
          </a:p>
          <a:p>
            <a:endParaRPr lang="en-US" dirty="0"/>
          </a:p>
          <a:p>
            <a:r>
              <a:rPr lang="en-US" dirty="0" smtClean="0"/>
              <a:t>Winfield Scot</a:t>
            </a:r>
          </a:p>
          <a:p>
            <a:endParaRPr lang="en-US" dirty="0"/>
          </a:p>
          <a:p>
            <a:r>
              <a:rPr lang="en-US" dirty="0" smtClean="0"/>
              <a:t>Blockade the Confederacy</a:t>
            </a:r>
          </a:p>
          <a:p>
            <a:pPr lvl="1"/>
            <a:r>
              <a:rPr lang="en-US" dirty="0" smtClean="0"/>
              <a:t>Control ports and Mississippi River</a:t>
            </a:r>
            <a:endParaRPr lang="en-US" dirty="0"/>
          </a:p>
        </p:txBody>
      </p:sp>
      <p:pic>
        <p:nvPicPr>
          <p:cNvPr id="2050" name="Picture 2" descr="Image result for the anaconda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88" y="2556932"/>
            <a:ext cx="5144077" cy="43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infield sc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67" y="0"/>
            <a:ext cx="1780142" cy="25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7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080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Lee goes to Maryland</a:t>
            </a:r>
          </a:p>
          <a:p>
            <a:pPr lvl="1"/>
            <a:r>
              <a:rPr lang="en-US" dirty="0" smtClean="0"/>
              <a:t>Border State</a:t>
            </a:r>
          </a:p>
          <a:p>
            <a:pPr lvl="1"/>
            <a:r>
              <a:rPr lang="en-US" dirty="0" smtClean="0"/>
              <a:t>Receive foreign recognition for South</a:t>
            </a:r>
          </a:p>
          <a:p>
            <a:pPr lvl="2"/>
            <a:r>
              <a:rPr lang="en-US" dirty="0" smtClean="0"/>
              <a:t>Ends up not happening</a:t>
            </a:r>
          </a:p>
          <a:p>
            <a:pPr lvl="1"/>
            <a:r>
              <a:rPr lang="en-US" dirty="0" smtClean="0"/>
              <a:t>Draw more states over to Confederacy</a:t>
            </a:r>
          </a:p>
          <a:p>
            <a:endParaRPr lang="en-US" dirty="0"/>
          </a:p>
          <a:p>
            <a:r>
              <a:rPr lang="en-US" dirty="0" smtClean="0"/>
              <a:t>Battle is technically a draw</a:t>
            </a:r>
          </a:p>
          <a:p>
            <a:pPr lvl="1"/>
            <a:r>
              <a:rPr lang="en-US" dirty="0" smtClean="0"/>
              <a:t>Lee retreats</a:t>
            </a:r>
          </a:p>
          <a:p>
            <a:pPr lvl="1"/>
            <a:r>
              <a:rPr lang="en-US" dirty="0" smtClean="0"/>
              <a:t>Lincoln issues Emancipation Proclamation (effective January 1863) </a:t>
            </a:r>
          </a:p>
        </p:txBody>
      </p:sp>
      <p:pic>
        <p:nvPicPr>
          <p:cNvPr id="4098" name="Picture 2" descr="Image result for battle of antie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664811"/>
            <a:ext cx="4220900" cy="23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ncoln emancipation procla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48" y="688410"/>
            <a:ext cx="3985551" cy="29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Ulysses S.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0680"/>
            <a:ext cx="9601196" cy="37797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Military leader for the Union</a:t>
            </a:r>
          </a:p>
          <a:p>
            <a:endParaRPr lang="en-US" sz="2800" dirty="0"/>
          </a:p>
          <a:p>
            <a:r>
              <a:rPr lang="en-US" sz="2800" dirty="0" smtClean="0"/>
              <a:t>Victories in the west</a:t>
            </a:r>
          </a:p>
          <a:p>
            <a:pPr lvl="1"/>
            <a:r>
              <a:rPr lang="en-US" sz="2400" dirty="0" smtClean="0"/>
              <a:t>Tennessee</a:t>
            </a:r>
          </a:p>
          <a:p>
            <a:pPr lvl="1"/>
            <a:r>
              <a:rPr lang="en-US" sz="2400" dirty="0" smtClean="0"/>
              <a:t>Vicksburg (July 4, 1863)</a:t>
            </a:r>
          </a:p>
          <a:p>
            <a:pPr lvl="2"/>
            <a:r>
              <a:rPr lang="en-US" sz="2000" dirty="0" smtClean="0"/>
              <a:t>Actually two defeats for the South</a:t>
            </a:r>
          </a:p>
          <a:p>
            <a:pPr lvl="3"/>
            <a:r>
              <a:rPr lang="en-US" sz="1800" dirty="0" smtClean="0"/>
              <a:t>Gettysburg: Lee invades Pennsylvania; hoping for victory; forced to retreat</a:t>
            </a:r>
          </a:p>
          <a:p>
            <a:pPr lvl="3"/>
            <a:r>
              <a:rPr lang="en-US" sz="1800" dirty="0" smtClean="0"/>
              <a:t>Vicksburg: North gains control of the Mississippi River </a:t>
            </a:r>
            <a:endParaRPr lang="en-US" sz="1800" dirty="0"/>
          </a:p>
        </p:txBody>
      </p:sp>
      <p:pic>
        <p:nvPicPr>
          <p:cNvPr id="5122" name="Picture 2" descr="Image result for ulysses s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67735"/>
            <a:ext cx="25527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ettys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1" y="3510546"/>
            <a:ext cx="3558116" cy="22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gettysburg address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6"/>
            <a:ext cx="3657600" cy="23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Tecumseh Sherman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Union General</a:t>
            </a:r>
          </a:p>
          <a:p>
            <a:endParaRPr lang="en-US" dirty="0"/>
          </a:p>
          <a:p>
            <a:r>
              <a:rPr lang="en-US" dirty="0" smtClean="0"/>
              <a:t>Use of total war in the South</a:t>
            </a:r>
          </a:p>
          <a:p>
            <a:pPr lvl="1"/>
            <a:r>
              <a:rPr lang="en-US" dirty="0" smtClean="0"/>
              <a:t>Destroy everything</a:t>
            </a:r>
          </a:p>
          <a:p>
            <a:endParaRPr lang="en-US" dirty="0"/>
          </a:p>
          <a:p>
            <a:r>
              <a:rPr lang="en-US" dirty="0" smtClean="0"/>
              <a:t>Takes Atlanta in 1864</a:t>
            </a:r>
          </a:p>
          <a:p>
            <a:pPr lvl="1"/>
            <a:r>
              <a:rPr lang="en-US" dirty="0" smtClean="0"/>
              <a:t>Helps Lincoln achieve re-election</a:t>
            </a:r>
            <a:endParaRPr lang="en-US" dirty="0"/>
          </a:p>
        </p:txBody>
      </p:sp>
      <p:pic>
        <p:nvPicPr>
          <p:cNvPr id="6146" name="Picture 2" descr="Image result for william t sh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908" y="3333749"/>
            <a:ext cx="3619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otal war civil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6" y="-47626"/>
            <a:ext cx="2963333" cy="23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3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War’s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16641" cy="3827826"/>
          </a:xfrm>
        </p:spPr>
        <p:txBody>
          <a:bodyPr>
            <a:normAutofit/>
          </a:bodyPr>
          <a:lstStyle/>
          <a:p>
            <a:r>
              <a:rPr lang="en-US" dirty="0" smtClean="0"/>
              <a:t>April 9, 1865</a:t>
            </a:r>
          </a:p>
          <a:p>
            <a:endParaRPr lang="en-US" dirty="0"/>
          </a:p>
          <a:p>
            <a:r>
              <a:rPr lang="en-US" dirty="0" smtClean="0"/>
              <a:t>Lee surrenders at Appomattox Court House in Virginia</a:t>
            </a:r>
          </a:p>
          <a:p>
            <a:endParaRPr lang="en-US" dirty="0"/>
          </a:p>
          <a:p>
            <a:r>
              <a:rPr lang="en-US" dirty="0" smtClean="0"/>
              <a:t>Lincoln assassinated the following week</a:t>
            </a:r>
          </a:p>
          <a:p>
            <a:pPr lvl="1"/>
            <a:r>
              <a:rPr lang="en-US" dirty="0" smtClean="0"/>
              <a:t>Good Friday—April 14, 1865</a:t>
            </a:r>
            <a:endParaRPr lang="en-US" dirty="0"/>
          </a:p>
        </p:txBody>
      </p:sp>
      <p:pic>
        <p:nvPicPr>
          <p:cNvPr id="7170" name="Picture 2" descr="Image result for appomattox court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8" y="0"/>
            <a:ext cx="3409242" cy="25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ord's the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57" y="2356808"/>
            <a:ext cx="3539687" cy="23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ford's the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8" y="4256868"/>
            <a:ext cx="2592342" cy="25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lincoln's pi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21" y="2715804"/>
            <a:ext cx="2586353" cy="19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35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199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—Key Battles— The Civil War  (1861-1865)</vt:lpstr>
      <vt:lpstr>PowerPoint Presentation</vt:lpstr>
      <vt:lpstr>Battle of Bull Run</vt:lpstr>
      <vt:lpstr>The Anaconda Plan</vt:lpstr>
      <vt:lpstr>Battle of Antietam</vt:lpstr>
      <vt:lpstr>Ulysses S. Grant</vt:lpstr>
      <vt:lpstr>William Tecumseh Sherman</vt:lpstr>
      <vt:lpstr>The War’s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—Key Battles— The Civil War  (1861-1865)</dc:title>
  <dc:creator>Ryan Green</dc:creator>
  <cp:lastModifiedBy>Ryan Green</cp:lastModifiedBy>
  <cp:revision>3</cp:revision>
  <dcterms:created xsi:type="dcterms:W3CDTF">2018-12-09T19:44:27Z</dcterms:created>
  <dcterms:modified xsi:type="dcterms:W3CDTF">2018-12-09T20:14:55Z</dcterms:modified>
</cp:coreProperties>
</file>